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80" r:id="rId3"/>
    <p:sldId id="290" r:id="rId4"/>
    <p:sldId id="281" r:id="rId5"/>
    <p:sldId id="287" r:id="rId6"/>
    <p:sldId id="282" r:id="rId7"/>
    <p:sldId id="285" r:id="rId8"/>
    <p:sldId id="288" r:id="rId9"/>
    <p:sldId id="289" r:id="rId10"/>
    <p:sldId id="28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078CE6-E101-592B-456F-A82BEA730850}" v="17" dt="2022-09-27T01:56:44.797"/>
    <p1510:client id="{53EEF82C-0528-93EB-9940-1FDA5DD5DC2B}" v="546" dt="2022-09-27T02:46:02.018"/>
    <p1510:client id="{5BC64A70-812E-9840-3502-281B745415D2}" v="57" dt="2022-09-27T01:53:03.311"/>
    <p1510:client id="{6C98899E-638A-457A-83A6-C31CB7EA59C5}" v="243" dt="2022-09-27T01:17:51.253"/>
    <p1510:client id="{CA143557-0EB2-5B36-C675-488991F7F453}" v="16" dt="2022-09-27T02:49:35.0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2" autoAdjust="0"/>
    <p:restoredTop sz="94660"/>
  </p:normalViewPr>
  <p:slideViewPr>
    <p:cSldViewPr snapToGrid="0">
      <p:cViewPr varScale="1">
        <p:scale>
          <a:sx n="95" d="100"/>
          <a:sy n="95" d="100"/>
        </p:scale>
        <p:origin x="90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DE29EE-9B87-419F-AF79-1B2A070670AC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9DF2EA-979D-4B16-A3DC-40115D39A0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05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724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9945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8572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9511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606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9323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9745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6618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8878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0475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3618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C3F9AA5-1F73-45E6-BD6D-7E2F5AFE1A15}" type="datetimeFigureOut">
              <a:rPr lang="pt-BR" smtClean="0"/>
              <a:t>26/09/2022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B191585-A94C-4D80-8A82-6D256DD97170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464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D3A67B-3B66-4FB5-9378-C13B68AE8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>
                <a:solidFill>
                  <a:schemeClr val="tx1"/>
                </a:solidFill>
              </a:rPr>
              <a:t>Igame</a:t>
            </a:r>
            <a:endParaRPr lang="pt-BR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4A1FDD-31D4-4CD3-9338-8E3BECFC74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lvl="0"/>
            <a:r>
              <a:rPr lang="pt-BR" sz="2400" b="1" dirty="0"/>
              <a:t>Equipe</a:t>
            </a:r>
            <a:endParaRPr lang="pt-BR" b="1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Arthur Justino Dias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Bernardo Matosinhos de Andrade Peixoto</a:t>
            </a:r>
            <a:endParaRPr lang="pt-BR" dirty="0" err="1"/>
          </a:p>
          <a:p>
            <a:pPr>
              <a:buFont typeface="Arial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Giovanni </a:t>
            </a:r>
            <a:r>
              <a:rPr lang="pt-BR" dirty="0" err="1">
                <a:ea typeface="+mn-lt"/>
                <a:cs typeface="+mn-lt"/>
              </a:rPr>
              <a:t>Purri</a:t>
            </a:r>
            <a:r>
              <a:rPr lang="pt-BR" dirty="0">
                <a:ea typeface="+mn-lt"/>
                <a:cs typeface="+mn-lt"/>
              </a:rPr>
              <a:t> Vecchio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Lucca Costa Val Camarano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</a:t>
            </a:r>
            <a:r>
              <a:rPr lang="pt-BR" dirty="0" err="1">
                <a:ea typeface="+mn-lt"/>
                <a:cs typeface="+mn-lt"/>
              </a:rPr>
              <a:t>Luccas</a:t>
            </a:r>
            <a:r>
              <a:rPr lang="pt-BR" dirty="0">
                <a:ea typeface="+mn-lt"/>
                <a:cs typeface="+mn-lt"/>
              </a:rPr>
              <a:t> Feres de Carvalho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Rafael Lana Mascarenhas Diegues</a:t>
            </a:r>
            <a:endParaRPr lang="pt-BR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45466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8BF5C42F-EF95-444A-82E0-0B248029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Igame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FF277B38-6BF8-40CC-929C-430FF75E2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62500" lnSpcReduction="20000"/>
          </a:bodyPr>
          <a:lstStyle/>
          <a:p>
            <a:pPr lvl="0"/>
            <a:r>
              <a:rPr lang="pt-BR" sz="2400" b="1" dirty="0"/>
              <a:t>Equipe</a:t>
            </a:r>
            <a:endParaRPr lang="pt-BR" b="1" dirty="0"/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Arthur Justino Dias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Bernardo Matosinhos de Andrade Peixoto</a:t>
            </a: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Giovanni </a:t>
            </a:r>
            <a:r>
              <a:rPr lang="pt-BR" dirty="0" err="1">
                <a:ea typeface="+mn-lt"/>
                <a:cs typeface="+mn-lt"/>
              </a:rPr>
              <a:t>Purri</a:t>
            </a:r>
            <a:r>
              <a:rPr lang="pt-BR" dirty="0">
                <a:ea typeface="+mn-lt"/>
                <a:cs typeface="+mn-lt"/>
              </a:rPr>
              <a:t> Vecchio</a:t>
            </a: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Lucca Costa Val Camarano</a:t>
            </a: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 </a:t>
            </a:r>
            <a:r>
              <a:rPr lang="pt-BR" dirty="0" err="1">
                <a:ea typeface="+mn-lt"/>
                <a:cs typeface="+mn-lt"/>
              </a:rPr>
              <a:t>Luccas</a:t>
            </a:r>
            <a:r>
              <a:rPr lang="pt-BR" dirty="0">
                <a:ea typeface="+mn-lt"/>
                <a:cs typeface="+mn-lt"/>
              </a:rPr>
              <a:t> Feres de Carvalho</a:t>
            </a:r>
          </a:p>
          <a:p>
            <a:pPr marL="285750" indent="-285750">
              <a:buFont typeface="Arial,Sans-Serif" panose="020B0604020202020204" pitchFamily="34" charset="0"/>
              <a:buChar char="•"/>
            </a:pPr>
            <a:r>
              <a:rPr lang="pt-BR" dirty="0">
                <a:ea typeface="+mn-lt"/>
                <a:cs typeface="+mn-lt"/>
              </a:rPr>
              <a:t>- Rafael Lana Mascarenhas Diegues</a:t>
            </a:r>
            <a:endParaRPr lang="pt-BR" dirty="0"/>
          </a:p>
          <a:p>
            <a:endParaRPr lang="pt-B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A6077C5-D874-4EB6-922B-F4E71AA55FFE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6" b="1427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9578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22F98D-FD6D-43DB-953D-F1E5FA74D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5628DC4-D061-4B4E-86C3-0E836CBA6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pt-BR" dirty="0"/>
              <a:t>Nos dias atuais, os </a:t>
            </a:r>
            <a:r>
              <a:rPr lang="pt-BR" dirty="0" err="1"/>
              <a:t>vídeogames</a:t>
            </a:r>
            <a:r>
              <a:rPr lang="pt-BR" dirty="0"/>
              <a:t> estão cada vez mais presente na vida não só do jovens, mas também da sociedade como um todo. Atualmente, </a:t>
            </a:r>
            <a:r>
              <a:rPr lang="pt-BR" dirty="0">
                <a:ea typeface="+mn-lt"/>
                <a:cs typeface="+mn-lt"/>
              </a:rPr>
              <a:t>mais de 70% dos brasileiros são adeptos a jogos eletrônicos.</a:t>
            </a:r>
            <a:endParaRPr lang="pt-BR" dirty="0"/>
          </a:p>
          <a:p>
            <a:endParaRPr lang="pt-BR"/>
          </a:p>
          <a:p>
            <a:endParaRPr lang="pt-BR"/>
          </a:p>
          <a:p>
            <a:r>
              <a:rPr lang="pt-BR" dirty="0"/>
              <a:t>Muitos jogadores, têm vontade de melhorar e aprender , entretanto, o mercado sente falta de uma plataforma que possa auxiliar os players neste quesito.</a:t>
            </a:r>
          </a:p>
          <a:p>
            <a:endParaRPr lang="pt-BR"/>
          </a:p>
          <a:p>
            <a:endParaRPr lang="pt-BR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5" name="Picture 4" descr="Dispositivos coloridos e néon">
            <a:extLst>
              <a:ext uri="{FF2B5EF4-FFF2-40B4-BE49-F238E27FC236}">
                <a16:creationId xmlns:a16="http://schemas.microsoft.com/office/drawing/2014/main" id="{4785F8B5-8744-005B-0FF1-75CC1B6F65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95" r="38777" b="8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285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890400-BB8B-4A44-AB63-65C7CA22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9AE432-7620-9835-E239-1858ED287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pt-BR" dirty="0"/>
              <a:t>Público alvo</a:t>
            </a:r>
            <a:endParaRPr lang="pt-BR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39B797-CDC6-4529-8A36-9CBFC9816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597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C1EE93-5540-9BAC-B6F0-CD41B4D33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9330" y="804333"/>
            <a:ext cx="6257721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r>
              <a:rPr lang="pt-BR" dirty="0"/>
              <a:t>Buscamos atingir apaixonados por </a:t>
            </a:r>
            <a:r>
              <a:rPr lang="pt-BR" dirty="0" err="1"/>
              <a:t>vídeogames</a:t>
            </a:r>
            <a:r>
              <a:rPr lang="pt-BR" dirty="0"/>
              <a:t> que buscam aprender e aperfeiçoar suas técnicas nos jogos</a:t>
            </a:r>
          </a:p>
        </p:txBody>
      </p:sp>
    </p:spTree>
    <p:extLst>
      <p:ext uri="{BB962C8B-B14F-4D97-AF65-F5344CB8AC3E}">
        <p14:creationId xmlns:p14="http://schemas.microsoft.com/office/powerpoint/2010/main" val="2317409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A9D088C-436E-4FEC-816E-BBC68FD25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 | PERSONAS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19CBF6D-72F1-25A5-FA9B-187EA5DA8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7" name="Imagem 7" descr="Linha do tempo&#10;&#10;Descrição gerada automaticamente">
            <a:extLst>
              <a:ext uri="{FF2B5EF4-FFF2-40B4-BE49-F238E27FC236}">
                <a16:creationId xmlns:a16="http://schemas.microsoft.com/office/drawing/2014/main" id="{3ADFCF2F-C654-B151-55F7-0D1FFC0A6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9071" y="640080"/>
            <a:ext cx="5089778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87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A9D088C-436E-4FEC-816E-BBC68FD25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 | PERSONAS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m 7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B39F27EF-0924-10D5-F32B-4C919A3E4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5930" y="545630"/>
            <a:ext cx="5001951" cy="5763730"/>
          </a:xfrm>
        </p:spPr>
      </p:pic>
    </p:spTree>
    <p:extLst>
      <p:ext uri="{BB962C8B-B14F-4D97-AF65-F5344CB8AC3E}">
        <p14:creationId xmlns:p14="http://schemas.microsoft.com/office/powerpoint/2010/main" val="1678661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C1867A-5B1E-4F39-93C1-905C649A7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pt-BR" dirty="0"/>
              <a:t>Nossa proposta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0EEB01F-E57B-42B1-BBB6-1BE66D361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 vert="horz" lIns="45720" tIns="45720" rIns="45720" bIns="45720" rtlCol="0">
            <a:normAutofit/>
          </a:bodyPr>
          <a:lstStyle/>
          <a:p>
            <a:r>
              <a:rPr lang="pt-BR" dirty="0">
                <a:ea typeface="+mn-lt"/>
                <a:cs typeface="+mn-lt"/>
              </a:rPr>
              <a:t>Acima de tudo, visamos ajudar o os gamers em todas etapas e dificuldades enfrentadas no processo de aprendizado de um jogo.</a:t>
            </a:r>
            <a:endParaRPr lang="pt-BR" dirty="0"/>
          </a:p>
          <a:p>
            <a:endParaRPr lang="pt-BR"/>
          </a:p>
          <a:p>
            <a:r>
              <a:rPr lang="pt-BR" dirty="0">
                <a:ea typeface="+mn-lt"/>
                <a:cs typeface="+mn-lt"/>
              </a:rPr>
              <a:t>Criação de uma plataforma que contém vídeos explicativos e de passo a passo, dicas de jogadores experientes, fórum para debate e discussão sobre diversos tópicos e um sistema de acompanhamento do seu progresso.</a:t>
            </a:r>
            <a:endParaRPr lang="pt-BR" dirty="0"/>
          </a:p>
          <a:p>
            <a:endParaRPr lang="pt-BR" dirty="0"/>
          </a:p>
        </p:txBody>
      </p:sp>
      <p:pic>
        <p:nvPicPr>
          <p:cNvPr id="5" name="Picture 4" descr="Gadgets em uma mesa">
            <a:extLst>
              <a:ext uri="{FF2B5EF4-FFF2-40B4-BE49-F238E27FC236}">
                <a16:creationId xmlns:a16="http://schemas.microsoft.com/office/drawing/2014/main" id="{4220FF7F-A70D-3B63-B0ED-D619B31030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30" r="24630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480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9F62400-F854-400D-9CE6-F618C75F5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pt-BR" sz="3900" dirty="0" err="1">
                <a:solidFill>
                  <a:srgbClr val="FFFFFF"/>
                </a:solidFill>
              </a:rPr>
              <a:t>WireFRAME</a:t>
            </a:r>
            <a:r>
              <a:rPr lang="pt-BR" sz="3900" dirty="0">
                <a:solidFill>
                  <a:srgbClr val="FFFFFF"/>
                </a:solidFill>
              </a:rPr>
              <a:t> - Home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EA84BD2-F529-2769-ED59-E163ED477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3" name="Imagem 3" descr="Interface gráfica do usuário, Texto, Aplicativo, Word&#10;&#10;Descrição gerada automaticamente">
            <a:extLst>
              <a:ext uri="{FF2B5EF4-FFF2-40B4-BE49-F238E27FC236}">
                <a16:creationId xmlns:a16="http://schemas.microsoft.com/office/drawing/2014/main" id="{FA5ECA1D-1F51-085A-96FA-26E142FA9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4889" y="1322815"/>
            <a:ext cx="5945106" cy="422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347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915EE26-FDD5-3ACB-3AD3-00B22CDC3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FFFFFF"/>
                </a:solidFill>
              </a:rPr>
              <a:t>Wireframe</a:t>
            </a:r>
            <a:r>
              <a:rPr lang="pt-BR" dirty="0">
                <a:solidFill>
                  <a:srgbClr val="FFFFFF"/>
                </a:solidFill>
              </a:rPr>
              <a:t> – Aulas e </a:t>
            </a:r>
            <a:r>
              <a:rPr lang="pt-BR" dirty="0" err="1">
                <a:solidFill>
                  <a:srgbClr val="FFFFFF"/>
                </a:solidFill>
              </a:rPr>
              <a:t>videos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5DCD67-E761-BFEB-CE21-B0C8545F3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0FDC81D8-9D45-D165-C5AB-FDB8E06A9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9629" y="1247556"/>
            <a:ext cx="6152069" cy="436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241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5ABB431-D015-CDCA-8304-B4297A930B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3779085" cy="1499616"/>
          </a:xfrm>
        </p:spPr>
        <p:txBody>
          <a:bodyPr>
            <a:normAutofit/>
          </a:bodyPr>
          <a:lstStyle/>
          <a:p>
            <a:r>
              <a:rPr lang="pt-BR" dirty="0" err="1">
                <a:solidFill>
                  <a:srgbClr val="FFFFFF"/>
                </a:solidFill>
              </a:rPr>
              <a:t>Wireframes</a:t>
            </a:r>
            <a:r>
              <a:rPr lang="pt-BR" dirty="0">
                <a:solidFill>
                  <a:srgbClr val="FFFFFF"/>
                </a:solidFill>
              </a:rPr>
              <a:t> - Fórum/chat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758D06-532E-BBF0-6655-D18C98A14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3791711" cy="3931920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E654B987-7C70-4861-C27F-AA15B116A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7407" y="1149250"/>
            <a:ext cx="6387254" cy="455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494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32</TotalTime>
  <Words>59</Words>
  <Application>Microsoft Office PowerPoint</Application>
  <PresentationFormat>Widescreen</PresentationFormat>
  <Paragraphs>28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Integral</vt:lpstr>
      <vt:lpstr>Igame</vt:lpstr>
      <vt:lpstr>Introdução</vt:lpstr>
      <vt:lpstr>Público alvo</vt:lpstr>
      <vt:lpstr> | PERSONAS</vt:lpstr>
      <vt:lpstr> | PERSONAS</vt:lpstr>
      <vt:lpstr>Nossa proposta</vt:lpstr>
      <vt:lpstr>WireFRAME - Home</vt:lpstr>
      <vt:lpstr>Wireframe – Aulas e videos</vt:lpstr>
      <vt:lpstr>Wireframes - Fórum/chat</vt:lpstr>
      <vt:lpstr>Igame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XPTO</dc:title>
  <dc:creator>Rommel Carneiro</dc:creator>
  <cp:lastModifiedBy>Rommel Carneiro</cp:lastModifiedBy>
  <cp:revision>260</cp:revision>
  <dcterms:created xsi:type="dcterms:W3CDTF">2022-04-05T03:20:00Z</dcterms:created>
  <dcterms:modified xsi:type="dcterms:W3CDTF">2022-09-27T02:49:35Z</dcterms:modified>
</cp:coreProperties>
</file>

<file path=docProps/thumbnail.jpeg>
</file>